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61" r:id="rId5"/>
    <p:sldId id="259" r:id="rId6"/>
    <p:sldId id="262" r:id="rId7"/>
    <p:sldId id="260"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24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Grid="0" snapToObjects="1">
      <p:cViewPr>
        <p:scale>
          <a:sx n="92" d="100"/>
          <a:sy n="92" d="100"/>
        </p:scale>
        <p:origin x="-110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CB7DB8-9A06-BB4E-B672-0794F364A5EC}" type="datetimeFigureOut">
              <a:rPr lang="en-US" smtClean="0"/>
              <a:pPr/>
              <a:t>3/19/13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CB7DB8-9A06-BB4E-B672-0794F364A5EC}" type="datetimeFigureOut">
              <a:rPr lang="en-US" smtClean="0"/>
              <a:pPr/>
              <a:t>3/19/13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CB7DB8-9A06-BB4E-B672-0794F364A5EC}" type="datetimeFigureOut">
              <a:rPr lang="en-US" smtClean="0"/>
              <a:pPr/>
              <a:t>3/19/13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CB7DB8-9A06-BB4E-B672-0794F364A5EC}" type="datetimeFigureOut">
              <a:rPr lang="en-US" smtClean="0"/>
              <a:pPr/>
              <a:t>3/19/13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CB7DB8-9A06-BB4E-B672-0794F364A5EC}" type="datetimeFigureOut">
              <a:rPr lang="en-US" smtClean="0"/>
              <a:pPr/>
              <a:t>3/19/13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CB7DB8-9A06-BB4E-B672-0794F364A5EC}" type="datetimeFigureOut">
              <a:rPr lang="en-US" smtClean="0"/>
              <a:pPr/>
              <a:t>3/19/13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CB7DB8-9A06-BB4E-B672-0794F364A5EC}" type="datetimeFigureOut">
              <a:rPr lang="en-US" smtClean="0"/>
              <a:pPr/>
              <a:t>3/19/13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CB7DB8-9A06-BB4E-B672-0794F364A5EC}" type="datetimeFigureOut">
              <a:rPr lang="en-US" smtClean="0"/>
              <a:pPr/>
              <a:t>3/19/13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CB7DB8-9A06-BB4E-B672-0794F364A5EC}" type="datetimeFigureOut">
              <a:rPr lang="en-US" smtClean="0"/>
              <a:pPr/>
              <a:t>3/19/13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CB7DB8-9A06-BB4E-B672-0794F364A5EC}" type="datetimeFigureOut">
              <a:rPr lang="en-US" smtClean="0"/>
              <a:pPr/>
              <a:t>3/19/13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CB7DB8-9A06-BB4E-B672-0794F364A5EC}" type="datetimeFigureOut">
              <a:rPr lang="en-US" smtClean="0"/>
              <a:pPr/>
              <a:t>3/19/13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58386-02EC-2A4E-9E26-1AFA582B32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CB7DB8-9A06-BB4E-B672-0794F364A5EC}" type="datetimeFigureOut">
              <a:rPr lang="en-US" smtClean="0"/>
              <a:pPr/>
              <a:t>3/19/13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658386-02EC-2A4E-9E26-1AFA582B32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24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32800"/>
            <a:ext cx="7772400" cy="1470025"/>
          </a:xfrm>
        </p:spPr>
        <p:txBody>
          <a:bodyPr/>
          <a:lstStyle/>
          <a:p>
            <a:r>
              <a:rPr lang="en-US" dirty="0" smtClean="0"/>
              <a:t>EXPRESS YOURSELF</a:t>
            </a:r>
            <a:endParaRPr lang="en-US" dirty="0"/>
          </a:p>
        </p:txBody>
      </p:sp>
      <p:pic>
        <p:nvPicPr>
          <p:cNvPr id="4" name="Picture 3" descr="polls_popfly4_84de16ba_6f01_4142_9c72_56d90d37325d_5159_546855_poll_xlarge.jpeg"/>
          <p:cNvPicPr>
            <a:picLocks noChangeAspect="1"/>
          </p:cNvPicPr>
          <p:nvPr/>
        </p:nvPicPr>
        <p:blipFill>
          <a:blip r:embed="rId2"/>
          <a:stretch>
            <a:fillRect/>
          </a:stretch>
        </p:blipFill>
        <p:spPr>
          <a:xfrm>
            <a:off x="1767423" y="2502825"/>
            <a:ext cx="5300670" cy="386191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24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32801"/>
            <a:ext cx="7772400" cy="872392"/>
          </a:xfrm>
        </p:spPr>
        <p:txBody>
          <a:bodyPr>
            <a:normAutofit fontScale="90000"/>
          </a:bodyPr>
          <a:lstStyle/>
          <a:p>
            <a:r>
              <a:rPr lang="en-US" dirty="0" smtClean="0"/>
              <a:t>We are thankful in the U.S. that we can express ourselves.  Just one example is our ability to vote.</a:t>
            </a:r>
            <a:endParaRPr lang="en-US" dirty="0"/>
          </a:p>
        </p:txBody>
      </p:sp>
      <p:pic>
        <p:nvPicPr>
          <p:cNvPr id="5" name="Picture 4" descr="I voted sticker.jpg"/>
          <p:cNvPicPr>
            <a:picLocks noChangeAspect="1"/>
          </p:cNvPicPr>
          <p:nvPr/>
        </p:nvPicPr>
        <p:blipFill>
          <a:blip r:embed="rId2"/>
          <a:stretch>
            <a:fillRect/>
          </a:stretch>
        </p:blipFill>
        <p:spPr>
          <a:xfrm>
            <a:off x="600461" y="2344206"/>
            <a:ext cx="7857739" cy="406528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2400"/>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085531"/>
            <a:ext cx="7772400" cy="847272"/>
          </a:xfrm>
        </p:spPr>
        <p:txBody>
          <a:bodyPr>
            <a:normAutofit fontScale="90000"/>
          </a:bodyPr>
          <a:lstStyle/>
          <a:p>
            <a:r>
              <a:rPr lang="en-US" dirty="0" smtClean="0"/>
              <a:t>Unfortunately, there are other countries that can’t express themselves, and if they do, they get arrested</a:t>
            </a:r>
            <a:endParaRPr lang="en-US" dirty="0"/>
          </a:p>
        </p:txBody>
      </p:sp>
      <p:pic>
        <p:nvPicPr>
          <p:cNvPr id="6" name="Picture 5" descr="Prisoners.jpg"/>
          <p:cNvPicPr>
            <a:picLocks noChangeAspect="1"/>
          </p:cNvPicPr>
          <p:nvPr/>
        </p:nvPicPr>
        <p:blipFill>
          <a:blip r:embed="rId2"/>
          <a:stretch>
            <a:fillRect/>
          </a:stretch>
        </p:blipFill>
        <p:spPr>
          <a:xfrm>
            <a:off x="1558733" y="2772216"/>
            <a:ext cx="5826871" cy="38527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1"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2400"/>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685800" y="345143"/>
            <a:ext cx="7772400" cy="1470025"/>
          </a:xfrm>
        </p:spPr>
        <p:txBody>
          <a:bodyPr>
            <a:noAutofit/>
          </a:bodyPr>
          <a:lstStyle/>
          <a:p>
            <a:r>
              <a:rPr lang="en-US" sz="2700" dirty="0" smtClean="0"/>
              <a:t>Some of these countries are in something called dictatorships.  That means that there is one person that can determine what happens in their country.  For example, some internet has been banned in countries</a:t>
            </a:r>
            <a:endParaRPr lang="en-US" sz="2700" dirty="0"/>
          </a:p>
        </p:txBody>
      </p:sp>
      <p:pic>
        <p:nvPicPr>
          <p:cNvPr id="8" name="Picture 7"/>
          <p:cNvPicPr>
            <a:picLocks noChangeAspect="1"/>
          </p:cNvPicPr>
          <p:nvPr/>
        </p:nvPicPr>
        <p:blipFill>
          <a:blip r:embed="rId2"/>
          <a:stretch>
            <a:fillRect/>
          </a:stretch>
        </p:blipFill>
        <p:spPr>
          <a:xfrm>
            <a:off x="2547051" y="2609425"/>
            <a:ext cx="3665139" cy="366513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2400"/>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085531"/>
            <a:ext cx="7772400" cy="847272"/>
          </a:xfrm>
        </p:spPr>
        <p:txBody>
          <a:bodyPr>
            <a:normAutofit fontScale="90000"/>
          </a:bodyPr>
          <a:lstStyle/>
          <a:p>
            <a:r>
              <a:rPr lang="en-US" dirty="0" smtClean="0"/>
              <a:t>But over the last few years, there have been countries that have overcome their dictatorships, and have become sovereign, independent nations</a:t>
            </a:r>
            <a:endParaRPr lang="en-US" dirty="0"/>
          </a:p>
        </p:txBody>
      </p:sp>
      <p:pic>
        <p:nvPicPr>
          <p:cNvPr id="5" name="Picture 4" descr="tumblr_m94e8sSm2c1rdffblo1_500.jpg"/>
          <p:cNvPicPr>
            <a:picLocks noChangeAspect="1"/>
          </p:cNvPicPr>
          <p:nvPr/>
        </p:nvPicPr>
        <p:blipFill>
          <a:blip r:embed="rId2"/>
          <a:stretch>
            <a:fillRect/>
          </a:stretch>
        </p:blipFill>
        <p:spPr>
          <a:xfrm>
            <a:off x="1934919" y="3106987"/>
            <a:ext cx="5133173" cy="34702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2400"/>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621258"/>
            <a:ext cx="7772400" cy="847272"/>
          </a:xfrm>
        </p:spPr>
        <p:txBody>
          <a:bodyPr>
            <a:normAutofit fontScale="90000"/>
          </a:bodyPr>
          <a:lstStyle/>
          <a:p>
            <a:r>
              <a:rPr lang="en-US" dirty="0" smtClean="0"/>
              <a:t>Now, they can vote, and they are expressing themselves in a vote for the first time in their lives</a:t>
            </a:r>
            <a:endParaRPr lang="en-US" dirty="0"/>
          </a:p>
        </p:txBody>
      </p:sp>
      <p:pic>
        <p:nvPicPr>
          <p:cNvPr id="6" name="Picture 5"/>
          <p:cNvPicPr>
            <a:picLocks noChangeAspect="1"/>
          </p:cNvPicPr>
          <p:nvPr/>
        </p:nvPicPr>
        <p:blipFill>
          <a:blip r:embed="rId2"/>
          <a:stretch>
            <a:fillRect/>
          </a:stretch>
        </p:blipFill>
        <p:spPr>
          <a:xfrm>
            <a:off x="2264107" y="2126084"/>
            <a:ext cx="5038453" cy="42211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8" presetClass="entr" presetSubtype="0" accel="5000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2400"/>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685800" y="50491"/>
            <a:ext cx="7772400" cy="1058700"/>
          </a:xfrm>
        </p:spPr>
        <p:txBody>
          <a:bodyPr/>
          <a:lstStyle/>
          <a:p>
            <a:r>
              <a:rPr lang="en-US" dirty="0" smtClean="0"/>
              <a:t>What you can do…</a:t>
            </a:r>
            <a:endParaRPr lang="en-US" dirty="0"/>
          </a:p>
        </p:txBody>
      </p:sp>
      <p:sp>
        <p:nvSpPr>
          <p:cNvPr id="8" name="TextBox 7"/>
          <p:cNvSpPr txBox="1"/>
          <p:nvPr/>
        </p:nvSpPr>
        <p:spPr>
          <a:xfrm>
            <a:off x="685800" y="1109191"/>
            <a:ext cx="7486681" cy="1938992"/>
          </a:xfrm>
          <a:prstGeom prst="rect">
            <a:avLst/>
          </a:prstGeom>
          <a:noFill/>
        </p:spPr>
        <p:txBody>
          <a:bodyPr wrap="square" rtlCol="0">
            <a:spAutoFit/>
          </a:bodyPr>
          <a:lstStyle/>
          <a:p>
            <a:r>
              <a:rPr lang="en-US" sz="2400" dirty="0" smtClean="0"/>
              <a:t>You can stand out in a crowd. Wear something different. Create a group at your school and bring it to the attention of someone important. Make a “difference day,” and wear different clothes and act differently.  Remember that you are fortunate that you can express yourself</a:t>
            </a:r>
            <a:endParaRPr lang="en-US" sz="2400" dirty="0"/>
          </a:p>
        </p:txBody>
      </p:sp>
      <p:pic>
        <p:nvPicPr>
          <p:cNvPr id="9" name="Picture 8" descr="Miami-Heat-Harlem-Shake.jpg"/>
          <p:cNvPicPr>
            <a:picLocks noChangeAspect="1"/>
          </p:cNvPicPr>
          <p:nvPr/>
        </p:nvPicPr>
        <p:blipFill>
          <a:blip r:embed="rId2"/>
          <a:stretch>
            <a:fillRect/>
          </a:stretch>
        </p:blipFill>
        <p:spPr>
          <a:xfrm>
            <a:off x="1557258" y="3216737"/>
            <a:ext cx="5782089" cy="31239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6902</TotalTime>
  <Words>182</Words>
  <Application>Microsoft Macintosh PowerPoint</Application>
  <PresentationFormat>On-screen Show (4:3)</PresentationFormat>
  <Paragraphs>8</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EXPRESS YOURSELF</vt:lpstr>
      <vt:lpstr>We are thankful in the U.S. that we can express ourselves.  Just one example is our ability to vote.</vt:lpstr>
      <vt:lpstr>Unfortunately, there are other countries that can’t express themselves, and if they do, they get arrested</vt:lpstr>
      <vt:lpstr>Some of these countries are in something called dictatorships.  That means that there is one person that can determine what happens in their country.  For example, some internet has been banned in countries</vt:lpstr>
      <vt:lpstr>But over the last few years, there have been countries that have overcome their dictatorships, and have become sovereign, independent nations</vt:lpstr>
      <vt:lpstr>Now, they can vote, and they are expressing themselves in a vote for the first time in their lives</vt:lpstr>
      <vt:lpstr>What you can do…</vt:lpstr>
    </vt:vector>
  </TitlesOfParts>
  <Company>May Family</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May Asha</dc:creator>
  <cp:lastModifiedBy>Ryan Tahmaseb</cp:lastModifiedBy>
  <cp:revision>8</cp:revision>
  <dcterms:created xsi:type="dcterms:W3CDTF">2013-03-19T15:39:25Z</dcterms:created>
  <dcterms:modified xsi:type="dcterms:W3CDTF">2013-03-19T15:40:15Z</dcterms:modified>
</cp:coreProperties>
</file>